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92976-9F0B-0421-475C-4A08DB08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95A015-77B0-CCDD-8A91-0FDE1A911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71C7E-3C22-659C-003C-ECA404AB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004C7-C674-E27F-4C4F-1EB866A0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5E480-DF26-045B-9A4B-BC6DC1E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9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EB403-238E-D510-D33E-3CDF331E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D98D23-8B54-F009-7054-00AB2EF8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3E2FB-F20E-ADDB-B520-8059BE70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CF0DD-282B-974E-9331-E076E002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577419-4C5B-FB91-24E0-0B0B68D6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B1B52-E414-F3D0-EA5D-D6058B1D6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809B17-04F0-47FE-A797-BEE604C74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8D6C7-CB80-2ACB-9529-C3DF1A40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7FB95-4ADA-C27E-A7E7-9038EE90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53EE3-1405-0465-B6E5-6490E807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7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7F862-5F51-73F3-1EE5-94CC0185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FC5C1-62BA-71DB-D570-D6679FDD7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65404-CA7F-9AEE-444B-84206051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39C6-B663-7764-4FB1-1053B871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7583-DB5A-02D1-ED4E-326429A3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0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A0784-17BC-3836-EFBE-5C1B707F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DB9FA-AA82-53FA-570A-6C2935CD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1E3DB-E510-8758-B136-08ECCD69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28905-C5AF-7EAA-86F6-6331B55E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5CC02-3042-D44E-175F-74F15251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72ED6-AA9D-FD87-34FE-D7961DEE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039B84-83A2-6AFC-5066-ADA8A3689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9D9FD-5F8F-3134-E443-A3C825450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3E39C4-097D-BBF7-37C7-54721CF6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FF263-04FD-5C22-9BC1-6C88EE1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BBE579-4617-C8C2-AA3F-53E023FE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5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07AE2-6F83-A760-2820-68544AD5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1A710A-3A85-1BCE-1EA9-B2B36E3AF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E2637-D83F-3F5F-45F3-0B3EDABB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11985-06B0-80D7-A2D8-8CF1ACCA0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475C03-42D6-4FA2-B666-7FC9EE596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79A5CC-07A6-86B7-3B26-26493441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A914B9-72A9-9C94-D0FE-3E150A14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F12DB-C348-87F2-BCD2-7036B096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4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BBE92-6F0D-D649-40D6-5F4F621D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EB25A-36DB-754B-A23D-909697C7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9BCD59-7A16-D539-20C2-C0C2D878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878A2-CBFC-E5E0-8A97-B4A3576F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1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0B7598-8165-5481-5963-A6373933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0F69EE-E0E1-65FF-1378-C7A3BAF6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F0939-72DE-9DCD-EF15-D21278BE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6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0D80-1CDE-32D6-43D0-CCA6983B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F646E-5BA2-885B-34C9-ED66331CD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FA58C-931F-B3FA-A709-F13075B7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834FD-6C22-7589-A055-6924E8B8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174E4-A056-77CF-5E34-604E0193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C3218-9475-3E24-2551-4D681792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8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F1BA-8817-C31B-9FB3-8F66D58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B2F4A7-6205-B3D6-5FE0-D9AE8B687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62A26E-D98C-80D0-6FF0-418D92A9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20DEC4-7253-E988-0D8C-9127B78E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CE476-D476-8DB9-EBF8-DBE1C124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1346B1-899B-0ABD-C9A0-71DEE26D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D55867-44C6-EC5E-50A2-BDC45D1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0A2D1B-81BA-B177-B445-866682C2C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BDF22-715F-2D4A-5EDE-132A3B002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6A433-BE9D-4B6B-8FF8-F13EEED42CE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D18E6-DE83-AE5E-A1F7-5BA89764B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FC0AD-CF90-4D5D-25D9-471B807C4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76373D-ECA8-4A1F-A75E-C237B16E5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6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52412-8756-23DA-B47F-EE3837B90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웹프로그래밍 기말평가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99BAEB-9503-14B2-DC7C-B5630C889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202432874 </a:t>
            </a:r>
            <a:r>
              <a:rPr lang="ko-KR" altLang="en-US" dirty="0"/>
              <a:t>컴퓨터공학부 </a:t>
            </a:r>
            <a:r>
              <a:rPr lang="ko-KR" altLang="en-US" dirty="0" err="1"/>
              <a:t>허유미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37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387A-EB96-607E-8D80-7ADA25A8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988" y="1866034"/>
            <a:ext cx="4800023" cy="1562966"/>
          </a:xfrm>
        </p:spPr>
        <p:txBody>
          <a:bodyPr/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75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A03CB-CB90-3622-47A3-3FE2D7E2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CareerComp.1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537F07-F07B-8AB0-6850-455CE7716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004" y="1476000"/>
            <a:ext cx="3547592" cy="532821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56E6E-3899-106C-D8B8-35CAECBE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31" y="0"/>
            <a:ext cx="420724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F1249-262F-6BB4-66FA-97E77A40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810" y="3131336"/>
            <a:ext cx="2447943" cy="11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D4AE4-31AC-BF7C-FC44-CA267BD6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CareerComp.2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05B9E-2AAB-37E6-F4A7-38FD3C5F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58FF2-F89A-F795-4076-71F46173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9" y="1373706"/>
            <a:ext cx="4473264" cy="548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1A5307-71E8-59F4-62DD-6EB07169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3" y="0"/>
            <a:ext cx="541220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8BB16-DE29-7979-E66D-A96D954A6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82" y="3606003"/>
            <a:ext cx="2476518" cy="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ED0C1-98B6-3B0A-2466-46C2F7DF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CareerComp.3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E02CE-8430-5EF6-3D5C-833E9EC3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E916D1-6B28-3ACE-1C54-1DB3C875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373"/>
            <a:ext cx="4890842" cy="5539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5E1C02-1402-8434-B1C0-A77DAA71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16" y="1318373"/>
            <a:ext cx="4690062" cy="5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5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8A529-22A8-ED46-7477-729A0724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ContestComp.1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2D2CF-4B37-3BD6-D582-B451F77E7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22D717-D896-C63B-4BE9-3FDBD6CE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660"/>
            <a:ext cx="4450794" cy="5365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E4A11-A986-17EC-F2F3-03CC5B31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81" y="0"/>
            <a:ext cx="384196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8FFDDC-24DB-8861-17F4-E075F042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46" y="958129"/>
            <a:ext cx="3514759" cy="47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851A5-E4BC-AEC3-FFEE-7503A30F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ContestComp.2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327CC-C7D8-659F-BE3C-358B1395A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752A0-416C-EF32-0C1C-FD8C5BF2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327"/>
            <a:ext cx="4236414" cy="5518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6D9A7F-F888-AB8C-D4B1-4C0CA117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415" y="1330331"/>
            <a:ext cx="4278264" cy="5527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C54FF0-9F4D-BC99-4177-633B9E6EA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40" y="0"/>
            <a:ext cx="38862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A25498-5B11-FCCC-4146-2DF54E817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216" y="0"/>
            <a:ext cx="2841916" cy="177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9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6346A-FD60-E464-D2CE-30F2C0F4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ContestComp.3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5E969-6ADA-30EC-33E4-40CEB5BC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CDE09-E32A-9D4F-40A0-3429B78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44"/>
            <a:ext cx="4706380" cy="5319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3968E-50B2-EE96-488E-77E1C34C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10" y="0"/>
            <a:ext cx="389744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25FE7-E253-4E1D-7770-853E26C7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679" y="403276"/>
            <a:ext cx="3644321" cy="52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5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4E67A-214E-61EE-13ED-A8A0ABAA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IndexComp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4788725-6C2F-143C-B3F3-1A364EED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861" y="0"/>
            <a:ext cx="5705139" cy="490854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D61943-C698-7006-B790-F0F60AF0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984"/>
            <a:ext cx="6486861" cy="2533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F703F2-DD0B-5EE1-3BD2-70371EE94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0967"/>
            <a:ext cx="6162720" cy="2209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454EE1-7995-82FD-81BE-D1182B0A9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822" y="4983848"/>
            <a:ext cx="4145022" cy="1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CAF7A-F01F-5EFB-7B03-DF7569E7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ProjectComp.1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9E2A0-BFFC-033F-73F4-A157FB6ED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E78137-B9C1-2679-1BCA-B5025CB2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403"/>
            <a:ext cx="7353354" cy="5257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4B83C-7A24-CD19-5399-DA30A2E4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54" y="-102197"/>
            <a:ext cx="4000446" cy="5596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DCB4F2-8951-7846-8859-861E12446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54" y="5527907"/>
            <a:ext cx="3143273" cy="9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1ED9E-A0CF-258D-B2CB-868392E4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ProjectComp.2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2B758-692A-2A5C-BEC8-FD54B7531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36409-42FB-45BB-CD51-55E1A242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257"/>
            <a:ext cx="5849385" cy="5198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8AC4E1-8D9A-FA88-2D90-B3E10EC1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53" y="0"/>
            <a:ext cx="4246530" cy="5145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1CE295-02F6-61E2-51CC-E841D573F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553" y="5166946"/>
            <a:ext cx="3289099" cy="16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9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5BA0BBE-79A3-BE2B-FDDB-6409B26E5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5666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router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087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E5695-47DA-D87C-C944-80C24FCE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ProjectComp.3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3C665-80F9-8138-FDE0-F50B113C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DACCF7-AB67-6942-DB46-A6E5BE6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" y="1766078"/>
            <a:ext cx="6515129" cy="5091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BDC73B-DB1F-0320-F75E-5C4F2FFE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30" y="59547"/>
            <a:ext cx="3822970" cy="5226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A8D631-FDD1-2CD8-976B-643B6B3F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29" y="5237849"/>
            <a:ext cx="2982739" cy="16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E02F1-02AA-ED4C-19CB-C9E562D2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ProjectComp.4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49886-7202-F6CD-BC3F-298E9EA9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969E63-EF27-F598-2F94-35960D7A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4"/>
            <a:ext cx="5767877" cy="5032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E81F16-247A-20B7-64E7-22D3B712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77" y="0"/>
            <a:ext cx="4189928" cy="5219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7A11D3-93D6-F009-6DAD-34A74CBE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77" y="5219723"/>
            <a:ext cx="2913544" cy="16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1161-8633-4894-B569-669C03E9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ResumeComp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736A4-C96F-59DE-456F-D75C4906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97ED2-3960-3942-9692-D9869D1F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877"/>
            <a:ext cx="4087906" cy="5516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111B85-A579-8EDA-3021-50F33903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6" y="1341877"/>
            <a:ext cx="4591264" cy="55161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6CBB61-8365-E8FA-1682-65CF25219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12" y="2138510"/>
            <a:ext cx="4024047" cy="41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37304-B079-9B49-A074-7DC72D02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ResumeComp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4451F-8C92-ABE6-7067-634778C35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B9577-2023-0DB3-B825-04780C25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500"/>
            <a:ext cx="4915504" cy="526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2CB7AA-C476-823E-DCF2-9945A0C3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04" y="285702"/>
            <a:ext cx="4257706" cy="6572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687010-8441-800C-46F1-98170F7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10" y="1825625"/>
            <a:ext cx="2992326" cy="41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7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8A1B-710B-57C8-271C-2CE66AF9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SelfIntroComp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EC9A5A-B3D9-62D6-ADF5-1E53D033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F48A00-20A2-9850-11AD-C06A0743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7662"/>
            <a:ext cx="5273723" cy="5438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43AB9C-C09A-1407-B1B1-8E422E8B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577" y="1729565"/>
            <a:ext cx="4562508" cy="45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1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81943-220D-20C5-D409-DE83F264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6F76C-7C3B-B930-DA15-177DD591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용량 관계로 동영상은 메일로 제출했습니다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02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0A5F7-BDB2-2186-2516-3043F559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index.js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0FCECF-986E-6EBE-BB7D-563CD910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71" y="1690688"/>
            <a:ext cx="480671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459E84-653B-8F3E-4D64-C3AF0632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81" y="0"/>
            <a:ext cx="3363951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4A5461-E79D-AB00-42A3-00630F21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86" y="1340416"/>
            <a:ext cx="4123614" cy="41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AEA89-FFED-EA29-88A7-1F91A29E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4E16F-45D1-EDE9-B6E6-ADBD91D9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7029C3-265F-0348-07D2-5C44C2F3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05" y="31935"/>
            <a:ext cx="5170322" cy="6710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EA805-8BF2-93FF-C319-7956B64B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513" y="0"/>
            <a:ext cx="4391487" cy="57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1F1D8-9FFB-39DB-1D94-1749707D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ECA0-FDF6-2A19-8D27-B7BBF334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701815-C9F2-BDEE-AC3B-45F1B720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50" y="0"/>
            <a:ext cx="625560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E944D-6ABF-ADA5-5468-736D7D72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258" y="365125"/>
            <a:ext cx="3087742" cy="57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0145A-89B5-F6F6-A1C0-56938B74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3E8F4-5A00-0106-3EC7-F00B58B9E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CD528-8E9E-415F-A8F1-6E496CF9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50" y="0"/>
            <a:ext cx="3581426" cy="6734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163CCD-B7E9-CC2E-9C17-619C14A3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36" y="2648112"/>
            <a:ext cx="2543194" cy="16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EEC96-BB61-9459-6DE1-6D8F9CCE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App.vue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122FE9-53BA-AD74-0884-7204772BA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5363" y="1492138"/>
            <a:ext cx="6181363" cy="536586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7CBDD5-F301-9553-6A1A-70A162B7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55" y="685755"/>
            <a:ext cx="6134145" cy="61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99A71-9236-309A-DD9E-FD8649FF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App.vue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FC6BA-BAE3-BBDB-D533-280F88CA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93CCA-ACC6-5B27-D547-125099C0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41" y="510598"/>
            <a:ext cx="6172245" cy="60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31ECD-CBF6-3E40-C6E5-526957B9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091F8-0EF5-3673-7571-457E44028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E838F-EB75-2DA1-F668-57A4E579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28" y="2391557"/>
            <a:ext cx="4105305" cy="16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70</Words>
  <Application>Microsoft Office PowerPoint</Application>
  <PresentationFormat>와이드스크린</PresentationFormat>
  <Paragraphs>27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웹프로그래밍 기말평가</vt:lpstr>
      <vt:lpstr>PowerPoint 프레젠테이션</vt:lpstr>
      <vt:lpstr>index.js</vt:lpstr>
      <vt:lpstr>App.css</vt:lpstr>
      <vt:lpstr>App.css</vt:lpstr>
      <vt:lpstr>App.css</vt:lpstr>
      <vt:lpstr>App.vue</vt:lpstr>
      <vt:lpstr>App.vue</vt:lpstr>
      <vt:lpstr>Main.js</vt:lpstr>
      <vt:lpstr>components</vt:lpstr>
      <vt:lpstr>CareerComp.1</vt:lpstr>
      <vt:lpstr>CareerComp.2</vt:lpstr>
      <vt:lpstr>CareerComp.3</vt:lpstr>
      <vt:lpstr>ContestComp.1</vt:lpstr>
      <vt:lpstr>ContestComp.2</vt:lpstr>
      <vt:lpstr>ContestComp.3</vt:lpstr>
      <vt:lpstr>IndexComp</vt:lpstr>
      <vt:lpstr>ProjectComp.1</vt:lpstr>
      <vt:lpstr>ProjectComp.2</vt:lpstr>
      <vt:lpstr>ProjectComp.3</vt:lpstr>
      <vt:lpstr>ProjectComp.4</vt:lpstr>
      <vt:lpstr>ResumeComp</vt:lpstr>
      <vt:lpstr>ResumeComp</vt:lpstr>
      <vt:lpstr>SelfIntroComp</vt:lpstr>
      <vt:lpstr>동영상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유미 허</dc:creator>
  <cp:lastModifiedBy>유미 허</cp:lastModifiedBy>
  <cp:revision>3</cp:revision>
  <dcterms:created xsi:type="dcterms:W3CDTF">2025-06-18T02:34:13Z</dcterms:created>
  <dcterms:modified xsi:type="dcterms:W3CDTF">2025-06-18T03:30:37Z</dcterms:modified>
</cp:coreProperties>
</file>